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73" d="100"/>
          <a:sy n="73" d="100"/>
        </p:scale>
        <p:origin x="32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31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68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93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99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29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7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07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5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47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520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85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3EA8E-6903-E34B-9F0E-F59EE73F8D3B}" type="datetimeFigureOut">
              <a:rPr lang="fr-FR" smtClean="0"/>
              <a:t>31/05/2019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3D717-206E-7544-BB6D-E72E9B2698E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33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3182810" y="284285"/>
            <a:ext cx="1" cy="933743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H="1" flipV="1">
            <a:off x="366347" y="2054470"/>
            <a:ext cx="612530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 flipV="1">
            <a:off x="366347" y="3936023"/>
            <a:ext cx="612530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 flipV="1">
            <a:off x="366347" y="5817576"/>
            <a:ext cx="612530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366347" y="7699130"/>
            <a:ext cx="612530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366347" y="383934"/>
            <a:ext cx="2904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>
                <a:latin typeface="Salted Mocha" charset="0"/>
                <a:ea typeface="Salted Mocha" charset="0"/>
                <a:cs typeface="Salted Mocha" charset="0"/>
              </a:rPr>
              <a:t>f</a:t>
            </a:r>
            <a:r>
              <a:rPr lang="fr-FR" sz="9600" dirty="0" smtClean="0">
                <a:latin typeface="Salted Mocha" charset="0"/>
                <a:ea typeface="Salted Mocha" charset="0"/>
                <a:cs typeface="Salted Mocha" charset="0"/>
              </a:rPr>
              <a:t>arine 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66347" y="2103064"/>
            <a:ext cx="2904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>
                <a:latin typeface="Salted Mocha" charset="0"/>
                <a:ea typeface="Salted Mocha" charset="0"/>
                <a:cs typeface="Salted Mocha" charset="0"/>
              </a:rPr>
              <a:t>sucre 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70739" y="2210417"/>
            <a:ext cx="3722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smtClean="0">
                <a:latin typeface="Salted Mocha" charset="0"/>
                <a:ea typeface="Salted Mocha" charset="0"/>
                <a:cs typeface="Salted Mocha" charset="0"/>
              </a:rPr>
              <a:t>granola</a:t>
            </a:r>
            <a:r>
              <a:rPr lang="fr-FR" sz="9600" dirty="0" smtClean="0">
                <a:latin typeface="Salted Mocha" charset="0"/>
                <a:ea typeface="Salted Mocha" charset="0"/>
                <a:cs typeface="Salted Mocha" charset="0"/>
              </a:rPr>
              <a:t> 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66347" y="4085494"/>
            <a:ext cx="3722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>
                <a:latin typeface="Salted Mocha" charset="0"/>
                <a:ea typeface="Salted Mocha" charset="0"/>
                <a:cs typeface="Salted Mocha" charset="0"/>
              </a:rPr>
              <a:t>riz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235562" y="4247916"/>
            <a:ext cx="3722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smtClean="0">
                <a:latin typeface="Salted Mocha" charset="0"/>
                <a:ea typeface="Salted Mocha" charset="0"/>
                <a:cs typeface="Salted Mocha" charset="0"/>
              </a:rPr>
              <a:t>lentilles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66347" y="5966433"/>
            <a:ext cx="3722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>
                <a:latin typeface="Salted Mocha" charset="0"/>
                <a:ea typeface="Salted Mocha" charset="0"/>
                <a:cs typeface="Salted Mocha" charset="0"/>
              </a:rPr>
              <a:t>pates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253150" y="404450"/>
            <a:ext cx="3722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>
                <a:latin typeface="Salted Mocha" charset="0"/>
                <a:ea typeface="Salted Mocha" charset="0"/>
                <a:cs typeface="Salted Mocha" charset="0"/>
              </a:rPr>
              <a:t>amandes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429000" y="5892004"/>
            <a:ext cx="3722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>
                <a:latin typeface="Salted Mocha" charset="0"/>
                <a:ea typeface="Salted Mocha" charset="0"/>
                <a:cs typeface="Salted Mocha" charset="0"/>
              </a:rPr>
              <a:t>quinoa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66347" y="7877438"/>
            <a:ext cx="3722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>
                <a:latin typeface="Salted Mocha" charset="0"/>
                <a:ea typeface="Salted Mocha" charset="0"/>
                <a:cs typeface="Salted Mocha" charset="0"/>
              </a:rPr>
              <a:t>c</a:t>
            </a:r>
            <a:r>
              <a:rPr lang="fr-FR" sz="9600" smtClean="0">
                <a:latin typeface="Salted Mocha" charset="0"/>
                <a:ea typeface="Salted Mocha" charset="0"/>
                <a:cs typeface="Salted Mocha" charset="0"/>
              </a:rPr>
              <a:t>hia 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429000" y="7879283"/>
            <a:ext cx="3722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smtClean="0">
                <a:latin typeface="Salted Mocha" charset="0"/>
                <a:ea typeface="Salted Mocha" charset="0"/>
                <a:cs typeface="Salted Mocha" charset="0"/>
              </a:rPr>
              <a:t>graines </a:t>
            </a:r>
            <a:endParaRPr lang="fr-FR" sz="9600" dirty="0">
              <a:latin typeface="Salted Mocha" charset="0"/>
              <a:ea typeface="Salted Mocha" charset="0"/>
              <a:cs typeface="Salted Moch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3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10</Words>
  <Application>Microsoft Macintosh PowerPoint</Application>
  <PresentationFormat>Format A4 (210 x 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Salted Mocha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2</cp:revision>
  <cp:lastPrinted>2019-05-31T08:38:14Z</cp:lastPrinted>
  <dcterms:created xsi:type="dcterms:W3CDTF">2019-05-31T08:22:33Z</dcterms:created>
  <dcterms:modified xsi:type="dcterms:W3CDTF">2019-05-31T08:38:22Z</dcterms:modified>
</cp:coreProperties>
</file>